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46" autoAdjust="0"/>
  </p:normalViewPr>
  <p:slideViewPr>
    <p:cSldViewPr>
      <p:cViewPr>
        <p:scale>
          <a:sx n="100" d="100"/>
          <a:sy n="100" d="100"/>
        </p:scale>
        <p:origin x="-4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B4A01-AE80-4AF1-8B20-FFCEF552CAF0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C530E-D323-426E-AF6F-1AD6ADEC33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7800" y="685800"/>
            <a:ext cx="6096000" cy="502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atin typeface="Press Start 2P" pitchFamily="1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28850" y="914400"/>
            <a:ext cx="4533900" cy="12192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Press Start 2P" pitchFamily="1" charset="0"/>
              </a:rPr>
              <a:t>Hammer Control</a:t>
            </a:r>
            <a:endParaRPr lang="en-US" sz="44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Press Start 2P" pitchFamily="1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76800" y="5143500"/>
            <a:ext cx="2667000" cy="4572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atin typeface="Press Start 2P" pitchFamily="1" charset="0"/>
              </a:rPr>
              <a:t>By Patrick Kenney for Ludum Dare 28</a:t>
            </a:r>
            <a:endParaRPr lang="en-US" sz="1050" dirty="0">
              <a:latin typeface="Press Start 2P" pitchFamily="1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95400" y="5105400"/>
            <a:ext cx="3886200" cy="5334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latin typeface="Press Start 2P" pitchFamily="1" charset="0"/>
              </a:rPr>
              <a:t>CLICK TO BEGIN</a:t>
            </a:r>
          </a:p>
        </p:txBody>
      </p:sp>
      <p:sp>
        <p:nvSpPr>
          <p:cNvPr id="6" name="Rectangle 5"/>
          <p:cNvSpPr/>
          <p:nvPr/>
        </p:nvSpPr>
        <p:spPr>
          <a:xfrm>
            <a:off x="1676400" y="3714750"/>
            <a:ext cx="5638800" cy="1295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u="sng" dirty="0" smtClean="0">
                <a:latin typeface="Press Start 2P" pitchFamily="1" charset="0"/>
              </a:rPr>
              <a:t>CONTROLS:</a:t>
            </a:r>
          </a:p>
          <a:p>
            <a:pPr algn="ctr"/>
            <a:r>
              <a:rPr lang="en-US" sz="1600" dirty="0" smtClean="0">
                <a:latin typeface="Press Start 2P" pitchFamily="1" charset="0"/>
              </a:rPr>
              <a:t>Man follows mouse pointer</a:t>
            </a:r>
          </a:p>
          <a:p>
            <a:pPr algn="ctr"/>
            <a:r>
              <a:rPr lang="en-US" sz="1600" dirty="0" smtClean="0">
                <a:latin typeface="Press Start 2P" pitchFamily="1" charset="0"/>
              </a:rPr>
              <a:t>Left click to throw hammer</a:t>
            </a:r>
          </a:p>
          <a:p>
            <a:pPr algn="ctr"/>
            <a:r>
              <a:rPr lang="en-US" sz="1600" dirty="0" smtClean="0">
                <a:latin typeface="Press Start 2P" pitchFamily="1" charset="0"/>
              </a:rPr>
              <a:t>Right click to sprint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6400" y="2543175"/>
            <a:ext cx="5638800" cy="9906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Press Start 2P" pitchFamily="1" charset="0"/>
              </a:rPr>
              <a:t>You only get one hammer</a:t>
            </a:r>
          </a:p>
          <a:p>
            <a:pPr algn="ctr"/>
            <a:r>
              <a:rPr lang="en-US" sz="1400" dirty="0" smtClean="0">
                <a:latin typeface="Press Start 2P" pitchFamily="1" charset="0"/>
              </a:rPr>
              <a:t>Throw it at enemies</a:t>
            </a:r>
          </a:p>
          <a:p>
            <a:pPr algn="ctr"/>
            <a:r>
              <a:rPr lang="en-US" sz="1400" dirty="0" smtClean="0">
                <a:latin typeface="Press Start 2P" pitchFamily="1" charset="0"/>
              </a:rPr>
              <a:t>Bounce it off walls</a:t>
            </a:r>
          </a:p>
          <a:p>
            <a:pPr algn="ctr"/>
            <a:r>
              <a:rPr lang="en-US" sz="1400" dirty="0" smtClean="0">
                <a:latin typeface="Press Start 2P" pitchFamily="1" charset="0"/>
              </a:rPr>
              <a:t>Scramble to retrieve it!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45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</dc:creator>
  <cp:lastModifiedBy>Patrick</cp:lastModifiedBy>
  <cp:revision>72</cp:revision>
  <dcterms:created xsi:type="dcterms:W3CDTF">2013-12-14T04:51:59Z</dcterms:created>
  <dcterms:modified xsi:type="dcterms:W3CDTF">2013-12-14T16:29:32Z</dcterms:modified>
</cp:coreProperties>
</file>